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05A0B-6C72-460E-A568-75BBD8B15A0D}" type="datetimeFigureOut">
              <a:rPr lang="cs-CZ" smtClean="0"/>
              <a:t>01.05.2022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CF553-CABA-4A8D-9780-F0E260DA6D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6596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05A0B-6C72-460E-A568-75BBD8B15A0D}" type="datetimeFigureOut">
              <a:rPr lang="cs-CZ" smtClean="0"/>
              <a:t>01.05.2022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CF553-CABA-4A8D-9780-F0E260DA6D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9351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05A0B-6C72-460E-A568-75BBD8B15A0D}" type="datetimeFigureOut">
              <a:rPr lang="cs-CZ" smtClean="0"/>
              <a:t>01.05.2022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CF553-CABA-4A8D-9780-F0E260DA6D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1478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05A0B-6C72-460E-A568-75BBD8B15A0D}" type="datetimeFigureOut">
              <a:rPr lang="cs-CZ" smtClean="0"/>
              <a:t>01.05.2022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CF553-CABA-4A8D-9780-F0E260DA6D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1671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05A0B-6C72-460E-A568-75BBD8B15A0D}" type="datetimeFigureOut">
              <a:rPr lang="cs-CZ" smtClean="0"/>
              <a:t>01.05.2022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CF553-CABA-4A8D-9780-F0E260DA6D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4935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05A0B-6C72-460E-A568-75BBD8B15A0D}" type="datetimeFigureOut">
              <a:rPr lang="cs-CZ" smtClean="0"/>
              <a:t>01.05.2022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CF553-CABA-4A8D-9780-F0E260DA6D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3637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05A0B-6C72-460E-A568-75BBD8B15A0D}" type="datetimeFigureOut">
              <a:rPr lang="cs-CZ" smtClean="0"/>
              <a:t>01.05.2022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CF553-CABA-4A8D-9780-F0E260DA6D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9720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05A0B-6C72-460E-A568-75BBD8B15A0D}" type="datetimeFigureOut">
              <a:rPr lang="cs-CZ" smtClean="0"/>
              <a:t>01.05.2022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CF553-CABA-4A8D-9780-F0E260DA6D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36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05A0B-6C72-460E-A568-75BBD8B15A0D}" type="datetimeFigureOut">
              <a:rPr lang="cs-CZ" smtClean="0"/>
              <a:t>01.05.2022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CF553-CABA-4A8D-9780-F0E260DA6D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5362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05A0B-6C72-460E-A568-75BBD8B15A0D}" type="datetimeFigureOut">
              <a:rPr lang="cs-CZ" smtClean="0"/>
              <a:t>01.05.2022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CF553-CABA-4A8D-9780-F0E260DA6D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0185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05A0B-6C72-460E-A568-75BBD8B15A0D}" type="datetimeFigureOut">
              <a:rPr lang="cs-CZ" smtClean="0"/>
              <a:t>01.05.2022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CF553-CABA-4A8D-9780-F0E260DA6D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8567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705A0B-6C72-460E-A568-75BBD8B15A0D}" type="datetimeFigureOut">
              <a:rPr lang="cs-CZ" smtClean="0"/>
              <a:t>01.05.2022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0CF553-CABA-4A8D-9780-F0E260DA6D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9921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Den  dopravy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MŠ a ZŠ Bezvěrov</a:t>
            </a:r>
            <a:endParaRPr lang="cs-CZ" dirty="0"/>
          </a:p>
        </p:txBody>
      </p:sp>
      <p:pic>
        <p:nvPicPr>
          <p:cNvPr id="4" name="obrázek 2" descr="Ilustrace(9749876): Chlapec jezdit na kole. | Autor: Andreadams197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9230" y="4315968"/>
            <a:ext cx="1379220" cy="17373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96502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Zdravověda a znalost dopravních značek - MŠ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028" y="2017649"/>
            <a:ext cx="3442377" cy="2581783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034" y="1463040"/>
            <a:ext cx="3552444" cy="4736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7646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Zdravověda - ZŠ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694" y="1476582"/>
            <a:ext cx="4164362" cy="1923415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032" y="622554"/>
            <a:ext cx="5549848" cy="256333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216" y="3648456"/>
            <a:ext cx="6194988" cy="2861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088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Zásady první pomoci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396" y="2007649"/>
            <a:ext cx="5272236" cy="3954177"/>
          </a:xfrm>
        </p:spPr>
      </p:pic>
      <p:pic>
        <p:nvPicPr>
          <p:cNvPr id="4" name="obrázek 22" descr="Nástěnná deska první pomoc - MAXIškola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9114" y="593091"/>
            <a:ext cx="3373374" cy="25121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92231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Průkazky </a:t>
            </a:r>
            <a:endParaRPr lang="cs-CZ" dirty="0"/>
          </a:p>
        </p:txBody>
      </p:sp>
      <p:pic>
        <p:nvPicPr>
          <p:cNvPr id="4" name="obrázek 1" descr="Mateřská škola Pohádka Ostrov - Autíčková školka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90688"/>
            <a:ext cx="2013191" cy="158508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bdélník 10"/>
          <p:cNvSpPr/>
          <p:nvPr/>
        </p:nvSpPr>
        <p:spPr>
          <a:xfrm>
            <a:off x="3712464" y="1170432"/>
            <a:ext cx="5961888" cy="4883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cs-CZ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Jméno a příjmení: _______________________________</a:t>
            </a:r>
            <a:endParaRPr lang="cs-CZ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cs-CZ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Dopravní prostředek:_____________________________</a:t>
            </a:r>
            <a:endParaRPr lang="cs-CZ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cs-CZ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cs-CZ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cs-CZ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Hodnocení:</a:t>
            </a:r>
            <a:endParaRPr lang="cs-CZ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6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cs-CZ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Pracovní listy</a:t>
            </a:r>
            <a:endParaRPr lang="cs-CZ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cs-CZ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cs-CZ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6000"/>
              </a:lnSpc>
              <a:spcAft>
                <a:spcPts val="0"/>
              </a:spcAft>
              <a:buFont typeface="+mj-lt"/>
              <a:buAutoNum type="arabicPeriod"/>
            </a:pPr>
            <a:r>
              <a:rPr lang="cs-CZ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Znalost dopravních značek</a:t>
            </a:r>
            <a:endParaRPr lang="cs-CZ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6000"/>
              </a:lnSpc>
              <a:spcAft>
                <a:spcPts val="0"/>
              </a:spcAft>
            </a:pPr>
            <a:r>
              <a:rPr lang="cs-CZ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cs-CZ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6000"/>
              </a:lnSpc>
              <a:spcAft>
                <a:spcPts val="0"/>
              </a:spcAft>
            </a:pPr>
            <a:r>
              <a:rPr lang="cs-CZ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cs-CZ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6000"/>
              </a:lnSpc>
              <a:spcAft>
                <a:spcPts val="0"/>
              </a:spcAft>
              <a:buFont typeface="+mj-lt"/>
              <a:buAutoNum type="arabicPeriod"/>
            </a:pPr>
            <a:r>
              <a:rPr lang="cs-CZ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Jízda zručnosti</a:t>
            </a:r>
            <a:endParaRPr lang="cs-CZ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6000"/>
              </a:lnSpc>
              <a:spcAft>
                <a:spcPts val="0"/>
              </a:spcAft>
            </a:pPr>
            <a:r>
              <a:rPr lang="cs-CZ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cs-CZ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6000"/>
              </a:lnSpc>
              <a:spcAft>
                <a:spcPts val="0"/>
              </a:spcAft>
            </a:pPr>
            <a:r>
              <a:rPr lang="cs-CZ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cs-CZ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6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cs-CZ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První pomoc</a:t>
            </a:r>
            <a:endParaRPr lang="cs-CZ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11722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Vyhodnocení dne - MŠ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008" y="1690688"/>
            <a:ext cx="3263503" cy="4351338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120" y="1609344"/>
            <a:ext cx="5151120" cy="3863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3912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Vyhodnocení dne - ZŠ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680" y="1571816"/>
            <a:ext cx="3263503" cy="4351338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378" y="822960"/>
            <a:ext cx="3452622" cy="4603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1885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Poděkování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Děkujeme rodičům za dopravení kol.</a:t>
            </a:r>
          </a:p>
          <a:p>
            <a:pPr marL="0" indent="0">
              <a:buNone/>
            </a:pPr>
            <a:r>
              <a:rPr lang="cs-CZ" dirty="0" smtClean="0"/>
              <a:t>Děkujeme panu Králíkovi za prkna.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09079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Program dne: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7888" y="1942941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8.00 – 9.00 – Test znalosti dopravní výchovy, vybavení kola  - ZŠ</a:t>
            </a:r>
          </a:p>
          <a:p>
            <a:r>
              <a:rPr lang="cs-CZ" dirty="0" smtClean="0"/>
              <a:t>8.00 – 9.00 - Znalost dopravních značek, pracovní listy</a:t>
            </a:r>
          </a:p>
          <a:p>
            <a:r>
              <a:rPr lang="cs-CZ" dirty="0" smtClean="0"/>
              <a:t>9.00 -10.00 – přesun a příprava na hřišti, zkušební jízdy zručnosti –ZŠ,MŠ</a:t>
            </a:r>
          </a:p>
          <a:p>
            <a:r>
              <a:rPr lang="cs-CZ" dirty="0" smtClean="0"/>
              <a:t>10.00 – 11.00 – test – zdravověda – ZŠ</a:t>
            </a:r>
          </a:p>
          <a:p>
            <a:r>
              <a:rPr lang="cs-CZ" dirty="0" smtClean="0"/>
              <a:t>10.00 – 11.00 – jízda zručnosti – MŠ</a:t>
            </a:r>
          </a:p>
          <a:p>
            <a:r>
              <a:rPr lang="cs-CZ" dirty="0" smtClean="0"/>
              <a:t>11.00 – 11.20 – zdravověda – MŠ</a:t>
            </a:r>
          </a:p>
          <a:p>
            <a:r>
              <a:rPr lang="cs-CZ" dirty="0" smtClean="0"/>
              <a:t>11.00 – 12.00 – jízdy zručnosti – ZŠ</a:t>
            </a:r>
          </a:p>
          <a:p>
            <a:r>
              <a:rPr lang="cs-CZ" dirty="0" smtClean="0"/>
              <a:t>12.00 – 12.30 – vyhodnocení dne</a:t>
            </a:r>
            <a:endParaRPr lang="cs-CZ" dirty="0"/>
          </a:p>
        </p:txBody>
      </p:sp>
      <p:pic>
        <p:nvPicPr>
          <p:cNvPr id="4" name="obrázek 9" descr="Dopravní značky a jejich význam - Autobible.cz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0612" y="1942941"/>
            <a:ext cx="1245108" cy="864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5" descr="Jízda zručnosti na kole nebo koloběžce - Základní škola Františka  Horenského, Boršic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808" y="552418"/>
            <a:ext cx="1740408" cy="1203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4" descr="17 Kolo ideas | kolo, doprava, lekce umění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831" y="4118610"/>
            <a:ext cx="2088769" cy="13516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79645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Přesun na hřiště - školáci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85" y="1825625"/>
            <a:ext cx="9421029" cy="4351338"/>
          </a:xfrm>
        </p:spPr>
      </p:pic>
    </p:spTree>
    <p:extLst>
      <p:ext uri="{BB962C8B-B14F-4D97-AF65-F5344CB8AC3E}">
        <p14:creationId xmlns:p14="http://schemas.microsoft.com/office/powerpoint/2010/main" val="1872422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Přesun na hřiště </a:t>
            </a:r>
            <a:br>
              <a:rPr lang="cs-CZ" dirty="0" smtClean="0"/>
            </a:br>
            <a:r>
              <a:rPr lang="cs-CZ" dirty="0" smtClean="0"/>
              <a:t>- </a:t>
            </a:r>
            <a:r>
              <a:rPr lang="cs-CZ" dirty="0" err="1" smtClean="0"/>
              <a:t>mateřáčci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824" y="313817"/>
            <a:ext cx="4313992" cy="5751990"/>
          </a:xfrm>
        </p:spPr>
      </p:pic>
    </p:spTree>
    <p:extLst>
      <p:ext uri="{BB962C8B-B14F-4D97-AF65-F5344CB8AC3E}">
        <p14:creationId xmlns:p14="http://schemas.microsoft.com/office/powerpoint/2010/main" val="3382014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Jízda zručnosti – slalom, přejezd přes překážku, podjezd, jízda jednoruč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468673"/>
            <a:ext cx="3434292" cy="2575719"/>
          </a:xfrm>
        </p:spPr>
      </p:pic>
      <p:pic>
        <p:nvPicPr>
          <p:cNvPr id="6" name="obrázek 12" descr="Cyklista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449" y="1798192"/>
            <a:ext cx="2120456" cy="157594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14" descr="Aktuality - Dopravní výchova na novém dopravním hřišti - Základní škola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6018" y="1360915"/>
            <a:ext cx="2948940" cy="2215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ázek 16" descr="Dopravní výchova - jízda zručnosti &lt;&lt; 7 / 9 &gt;&gt; Dopravní výchova - jízda  zručnosti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120" y="3925824"/>
            <a:ext cx="2325624" cy="1770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obrázek 2" descr="Dopravní výchova v IX. A | ZŠ Bruntál, Jesenická 10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960" y="3925824"/>
            <a:ext cx="3505200" cy="1968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7536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Jízdy zručnosti - MŠ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99248"/>
            <a:ext cx="3263503" cy="4351338"/>
          </a:xfr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769" y="1849946"/>
            <a:ext cx="2956036" cy="3941381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9871" y="457200"/>
            <a:ext cx="2669180" cy="5779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8448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232" y="922909"/>
            <a:ext cx="3263503" cy="4351338"/>
          </a:xfr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6984" y="173260"/>
            <a:ext cx="5521871" cy="2550414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370" y="2953512"/>
            <a:ext cx="2654046" cy="3538728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1738" y="3098578"/>
            <a:ext cx="2245614" cy="2994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925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Jízdy zručnosti - ZŠ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604" y="2429129"/>
            <a:ext cx="3726900" cy="2795175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354" y="557784"/>
            <a:ext cx="3723894" cy="4965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834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299192" cy="192659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38010" y="1738805"/>
            <a:ext cx="4352925" cy="3264693"/>
          </a:xfr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83477" y="999490"/>
            <a:ext cx="5074920" cy="380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8307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157</Words>
  <Application>Microsoft Office PowerPoint</Application>
  <PresentationFormat>Širokoúhlá obrazovka</PresentationFormat>
  <Paragraphs>38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Motiv Office</vt:lpstr>
      <vt:lpstr>Den  dopravy</vt:lpstr>
      <vt:lpstr>Program dne:</vt:lpstr>
      <vt:lpstr>Přesun na hřiště - školáci</vt:lpstr>
      <vt:lpstr>Přesun na hřiště  - mateřáčci</vt:lpstr>
      <vt:lpstr>Jízda zručnosti – slalom, přejezd přes překážku, podjezd, jízda jednoruč</vt:lpstr>
      <vt:lpstr>Jízdy zručnosti - MŠ</vt:lpstr>
      <vt:lpstr>Prezentace aplikace PowerPoint</vt:lpstr>
      <vt:lpstr>Jízdy zručnosti - ZŠ</vt:lpstr>
      <vt:lpstr>Prezentace aplikace PowerPoint</vt:lpstr>
      <vt:lpstr>Zdravověda a znalost dopravních značek - MŠ</vt:lpstr>
      <vt:lpstr>Zdravověda - ZŠ</vt:lpstr>
      <vt:lpstr>Zásady první pomoci</vt:lpstr>
      <vt:lpstr>Průkazky </vt:lpstr>
      <vt:lpstr>Vyhodnocení dne - MŠ</vt:lpstr>
      <vt:lpstr>Vyhodnocení dne - ZŠ</vt:lpstr>
      <vt:lpstr>Poděkování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Den  dopravy</dc:title>
  <dc:creator>Hana Žemličková</dc:creator>
  <cp:lastModifiedBy>Hana Žemličková</cp:lastModifiedBy>
  <cp:revision>7</cp:revision>
  <dcterms:created xsi:type="dcterms:W3CDTF">2022-05-01T09:06:02Z</dcterms:created>
  <dcterms:modified xsi:type="dcterms:W3CDTF">2022-05-01T09:54:07Z</dcterms:modified>
</cp:coreProperties>
</file>