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C085EFA-3F01-4AD0-AE1C-AFB7F41E89A2}" type="datetimeFigureOut">
              <a:rPr lang="cs-CZ" smtClean="0"/>
              <a:t>01.05.2022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77AD339-8624-4601-A2E3-62B75AF1ED95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599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5EFA-3F01-4AD0-AE1C-AFB7F41E89A2}" type="datetimeFigureOut">
              <a:rPr lang="cs-CZ" smtClean="0"/>
              <a:t>01.05.2022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D339-8624-4601-A2E3-62B75AF1ED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8062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5EFA-3F01-4AD0-AE1C-AFB7F41E89A2}" type="datetimeFigureOut">
              <a:rPr lang="cs-CZ" smtClean="0"/>
              <a:t>01.05.2022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D339-8624-4601-A2E3-62B75AF1ED95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022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5EFA-3F01-4AD0-AE1C-AFB7F41E89A2}" type="datetimeFigureOut">
              <a:rPr lang="cs-CZ" smtClean="0"/>
              <a:t>01.05.2022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D339-8624-4601-A2E3-62B75AF1ED95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187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5EFA-3F01-4AD0-AE1C-AFB7F41E89A2}" type="datetimeFigureOut">
              <a:rPr lang="cs-CZ" smtClean="0"/>
              <a:t>01.05.2022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D339-8624-4601-A2E3-62B75AF1ED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5628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5EFA-3F01-4AD0-AE1C-AFB7F41E89A2}" type="datetimeFigureOut">
              <a:rPr lang="cs-CZ" smtClean="0"/>
              <a:t>01.05.2022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D339-8624-4601-A2E3-62B75AF1ED95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082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5EFA-3F01-4AD0-AE1C-AFB7F41E89A2}" type="datetimeFigureOut">
              <a:rPr lang="cs-CZ" smtClean="0"/>
              <a:t>01.05.2022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D339-8624-4601-A2E3-62B75AF1ED95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486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5EFA-3F01-4AD0-AE1C-AFB7F41E89A2}" type="datetimeFigureOut">
              <a:rPr lang="cs-CZ" smtClean="0"/>
              <a:t>01.05.2022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D339-8624-4601-A2E3-62B75AF1ED95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28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5EFA-3F01-4AD0-AE1C-AFB7F41E89A2}" type="datetimeFigureOut">
              <a:rPr lang="cs-CZ" smtClean="0"/>
              <a:t>01.05.2022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D339-8624-4601-A2E3-62B75AF1ED95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69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5EFA-3F01-4AD0-AE1C-AFB7F41E89A2}" type="datetimeFigureOut">
              <a:rPr lang="cs-CZ" smtClean="0"/>
              <a:t>01.05.2022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D339-8624-4601-A2E3-62B75AF1ED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893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5EFA-3F01-4AD0-AE1C-AFB7F41E89A2}" type="datetimeFigureOut">
              <a:rPr lang="cs-CZ" smtClean="0"/>
              <a:t>01.05.2022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D339-8624-4601-A2E3-62B75AF1ED95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721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5EFA-3F01-4AD0-AE1C-AFB7F41E89A2}" type="datetimeFigureOut">
              <a:rPr lang="cs-CZ" smtClean="0"/>
              <a:t>01.05.2022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D339-8624-4601-A2E3-62B75AF1ED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0843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5EFA-3F01-4AD0-AE1C-AFB7F41E89A2}" type="datetimeFigureOut">
              <a:rPr lang="cs-CZ" smtClean="0"/>
              <a:t>01.05.2022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D339-8624-4601-A2E3-62B75AF1ED95}" type="slidenum">
              <a:rPr lang="cs-CZ" smtClean="0"/>
              <a:t>‹#›</a:t>
            </a:fld>
            <a:endParaRPr lang="cs-CZ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287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5EFA-3F01-4AD0-AE1C-AFB7F41E89A2}" type="datetimeFigureOut">
              <a:rPr lang="cs-CZ" smtClean="0"/>
              <a:t>01.05.2022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D339-8624-4601-A2E3-62B75AF1ED95}" type="slidenum">
              <a:rPr lang="cs-CZ" smtClean="0"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859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5EFA-3F01-4AD0-AE1C-AFB7F41E89A2}" type="datetimeFigureOut">
              <a:rPr lang="cs-CZ" smtClean="0"/>
              <a:t>01.05.2022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D339-8624-4601-A2E3-62B75AF1ED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1242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5EFA-3F01-4AD0-AE1C-AFB7F41E89A2}" type="datetimeFigureOut">
              <a:rPr lang="cs-CZ" smtClean="0"/>
              <a:t>01.05.2022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D339-8624-4601-A2E3-62B75AF1ED95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55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5EFA-3F01-4AD0-AE1C-AFB7F41E89A2}" type="datetimeFigureOut">
              <a:rPr lang="cs-CZ" smtClean="0"/>
              <a:t>01.05.2022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AD339-8624-4601-A2E3-62B75AF1ED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163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085EFA-3F01-4AD0-AE1C-AFB7F41E89A2}" type="datetimeFigureOut">
              <a:rPr lang="cs-CZ" smtClean="0"/>
              <a:t>01.05.2022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77AD339-8624-4601-A2E3-62B75AF1ED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893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 Den pro náš          region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Den Země</a:t>
            </a:r>
          </a:p>
          <a:p>
            <a:r>
              <a:rPr lang="cs-CZ" dirty="0" smtClean="0"/>
              <a:t>22.4.2022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2623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114" y="1158431"/>
            <a:ext cx="3123589" cy="441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19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 akce se zapojili všichni přítomní žáci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58" y="2557463"/>
            <a:ext cx="7182883" cy="3317875"/>
          </a:xfrm>
        </p:spPr>
      </p:pic>
    </p:spTree>
    <p:extLst>
      <p:ext uri="{BB962C8B-B14F-4D97-AF65-F5344CB8AC3E}">
        <p14:creationId xmlns:p14="http://schemas.microsoft.com/office/powerpoint/2010/main" val="2011724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28" y="874649"/>
            <a:ext cx="2343044" cy="507246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68" y="1730276"/>
            <a:ext cx="7276708" cy="336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75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Odpadky z okolí kolem hřišť v Bezvěrově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58" y="2557463"/>
            <a:ext cx="7182883" cy="3317875"/>
          </a:xfrm>
        </p:spPr>
      </p:pic>
    </p:spTree>
    <p:extLst>
      <p:ext uri="{BB962C8B-B14F-4D97-AF65-F5344CB8AC3E}">
        <p14:creationId xmlns:p14="http://schemas.microsoft.com/office/powerpoint/2010/main" val="289898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Den Země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58" y="2557463"/>
            <a:ext cx="7182883" cy="33178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344" y="1020599"/>
            <a:ext cx="2206752" cy="122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51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Mapa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8384" y="2532887"/>
            <a:ext cx="2475232" cy="350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262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">
  <a:themeElements>
    <a:clrScheme name="Organický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ký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k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15</TotalTime>
  <Words>25</Words>
  <Application>Microsoft Office PowerPoint</Application>
  <PresentationFormat>Širokoúhlá obrazovka</PresentationFormat>
  <Paragraphs>7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0" baseType="lpstr">
      <vt:lpstr>Arial</vt:lpstr>
      <vt:lpstr>Garamond</vt:lpstr>
      <vt:lpstr>Organický</vt:lpstr>
      <vt:lpstr> Den pro náš          region</vt:lpstr>
      <vt:lpstr>Prezentace aplikace PowerPoint</vt:lpstr>
      <vt:lpstr>Do akce se zapojili všichni přítomní žáci</vt:lpstr>
      <vt:lpstr>Prezentace aplikace PowerPoint</vt:lpstr>
      <vt:lpstr>Odpadky z okolí kolem hřišť v Bezvěrově</vt:lpstr>
      <vt:lpstr>Den Země </vt:lpstr>
      <vt:lpstr>Mapa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 pro náš          region</dc:title>
  <dc:creator>Hana Žemličková</dc:creator>
  <cp:lastModifiedBy>Hana Žemličková</cp:lastModifiedBy>
  <cp:revision>2</cp:revision>
  <dcterms:created xsi:type="dcterms:W3CDTF">2022-05-01T10:19:34Z</dcterms:created>
  <dcterms:modified xsi:type="dcterms:W3CDTF">2022-05-01T10:34:47Z</dcterms:modified>
</cp:coreProperties>
</file>