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C0D4-1927-4600-8556-A33F42E6B3E1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18BEF46-A562-414A-AE7F-8B702F62B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74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C0D4-1927-4600-8556-A33F42E6B3E1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8BEF46-A562-414A-AE7F-8B702F62B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4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C0D4-1927-4600-8556-A33F42E6B3E1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8BEF46-A562-414A-AE7F-8B702F62BEFB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7730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C0D4-1927-4600-8556-A33F42E6B3E1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8BEF46-A562-414A-AE7F-8B702F62B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543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C0D4-1927-4600-8556-A33F42E6B3E1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8BEF46-A562-414A-AE7F-8B702F62BEFB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4844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C0D4-1927-4600-8556-A33F42E6B3E1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8BEF46-A562-414A-AE7F-8B702F62B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303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C0D4-1927-4600-8556-A33F42E6B3E1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EF46-A562-414A-AE7F-8B702F62B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999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C0D4-1927-4600-8556-A33F42E6B3E1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EF46-A562-414A-AE7F-8B702F62B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47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C0D4-1927-4600-8556-A33F42E6B3E1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EF46-A562-414A-AE7F-8B702F62B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57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C0D4-1927-4600-8556-A33F42E6B3E1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18BEF46-A562-414A-AE7F-8B702F62B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75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C0D4-1927-4600-8556-A33F42E6B3E1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8BEF46-A562-414A-AE7F-8B702F62B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17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C0D4-1927-4600-8556-A33F42E6B3E1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18BEF46-A562-414A-AE7F-8B702F62B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21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C0D4-1927-4600-8556-A33F42E6B3E1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EF46-A562-414A-AE7F-8B702F62B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55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C0D4-1927-4600-8556-A33F42E6B3E1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EF46-A562-414A-AE7F-8B702F62B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74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C0D4-1927-4600-8556-A33F42E6B3E1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BEF46-A562-414A-AE7F-8B702F62B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76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C0D4-1927-4600-8556-A33F42E6B3E1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18BEF46-A562-414A-AE7F-8B702F62B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84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AC0D4-1927-4600-8556-A33F42E6B3E1}" type="datetimeFigureOut">
              <a:rPr lang="cs-CZ" smtClean="0"/>
              <a:t>01.05.2022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18BEF46-A562-414A-AE7F-8B702F62BE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6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84" y="930222"/>
            <a:ext cx="3214584" cy="543153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Májka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83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májky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834" y="2234804"/>
            <a:ext cx="4352925" cy="3264693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161" y="521207"/>
            <a:ext cx="2436806" cy="52754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7275" y="2570607"/>
            <a:ext cx="2715768" cy="203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5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 se nese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41" y="474286"/>
            <a:ext cx="4915847" cy="227069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92" y="3155203"/>
            <a:ext cx="6760528" cy="312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9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926" y="2764536"/>
            <a:ext cx="1744917" cy="37782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95" y="485648"/>
            <a:ext cx="1495205" cy="32369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74" y="2268410"/>
            <a:ext cx="6296468" cy="29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49787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</TotalTime>
  <Words>6</Words>
  <Application>Microsoft Office PowerPoint</Application>
  <PresentationFormat>Širokoúhlá obrazovka</PresentationFormat>
  <Paragraphs>3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Stébla</vt:lpstr>
      <vt:lpstr>Májka </vt:lpstr>
      <vt:lpstr>Příprava májky</vt:lpstr>
      <vt:lpstr>Už se nese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Májka</dc:title>
  <dc:creator>Hana Žemličková</dc:creator>
  <cp:lastModifiedBy>Hana Žemličková</cp:lastModifiedBy>
  <cp:revision>3</cp:revision>
  <dcterms:created xsi:type="dcterms:W3CDTF">2022-05-01T10:02:42Z</dcterms:created>
  <dcterms:modified xsi:type="dcterms:W3CDTF">2022-05-01T10:17:15Z</dcterms:modified>
</cp:coreProperties>
</file>